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1" r:id="rId11"/>
    <p:sldId id="262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C040A5-BB5C-D047-BAE4-6ACF71C56B75}" v="18" dt="2020-11-25T23:47:23.864"/>
    <p1510:client id="{E8289DAB-063F-435D-A63A-7B544A813F17}" v="1448" dt="2020-11-26T01:10:56.485"/>
    <p1510:client id="{EFCD1DE2-8B79-5E1B-6488-64B5834DC26E}" v="18" dt="2020-11-26T00:55:52.7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YA GARCIA, ANA MARIA" userId="S::ana.anaya@iteso.mx::6f24427e-cbf4-434a-9e0c-d4e84535abf0" providerId="AD" clId="Web-{E8289DAB-063F-435D-A63A-7B544A813F17}"/>
    <pc:docChg chg="addSld modSld addMainMaster delMainMaster">
      <pc:chgData name="ANAYA GARCIA, ANA MARIA" userId="S::ana.anaya@iteso.mx::6f24427e-cbf4-434a-9e0c-d4e84535abf0" providerId="AD" clId="Web-{E8289DAB-063F-435D-A63A-7B544A813F17}" dt="2020-11-26T01:10:56.485" v="1421" actId="1076"/>
      <pc:docMkLst>
        <pc:docMk/>
      </pc:docMkLst>
      <pc:sldChg chg="addSp delSp modSp mod setBg modClrScheme chgLayout">
        <pc:chgData name="ANAYA GARCIA, ANA MARIA" userId="S::ana.anaya@iteso.mx::6f24427e-cbf4-434a-9e0c-d4e84535abf0" providerId="AD" clId="Web-{E8289DAB-063F-435D-A63A-7B544A813F17}" dt="2020-11-25T20:11:23.029" v="99" actId="20577"/>
        <pc:sldMkLst>
          <pc:docMk/>
          <pc:sldMk cId="2406273178" sldId="256"/>
        </pc:sldMkLst>
        <pc:spChg chg="mod">
          <ac:chgData name="ANAYA GARCIA, ANA MARIA" userId="S::ana.anaya@iteso.mx::6f24427e-cbf4-434a-9e0c-d4e84535abf0" providerId="AD" clId="Web-{E8289DAB-063F-435D-A63A-7B544A813F17}" dt="2020-11-25T20:09:00.682" v="27" actId="20577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ANAYA GARCIA, ANA MARIA" userId="S::ana.anaya@iteso.mx::6f24427e-cbf4-434a-9e0c-d4e84535abf0" providerId="AD" clId="Web-{E8289DAB-063F-435D-A63A-7B544A813F17}" dt="2020-11-25T20:11:23.029" v="99" actId="20577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08:51.306" v="2"/>
          <ac:spMkLst>
            <pc:docMk/>
            <pc:sldMk cId="2406273178" sldId="256"/>
            <ac:spMk id="5" creationId="{36F292AA-C8DB-4CAA-97C9-456CF8540690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08:51.306" v="2"/>
          <ac:spMkLst>
            <pc:docMk/>
            <pc:sldMk cId="2406273178" sldId="256"/>
            <ac:spMk id="7" creationId="{AA065953-3D69-4CD4-80C3-DF10DEB4C761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08:51.306" v="2"/>
          <ac:spMkLst>
            <pc:docMk/>
            <pc:sldMk cId="2406273178" sldId="256"/>
            <ac:spMk id="8" creationId="{2AB36DB5-F10D-4EDB-87E2-ECB9301FFC62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08:51.260" v="1"/>
          <ac:spMkLst>
            <pc:docMk/>
            <pc:sldMk cId="2406273178" sldId="256"/>
            <ac:spMk id="9" creationId="{3A6C273A-38F2-4D34-98BF-47B248862B76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08:51.306" v="2"/>
          <ac:spMkLst>
            <pc:docMk/>
            <pc:sldMk cId="2406273178" sldId="256"/>
            <ac:spMk id="10" creationId="{446F195D-95DC-419E-BBC1-E2B601A6067B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08:51.260" v="1"/>
          <ac:spMkLst>
            <pc:docMk/>
            <pc:sldMk cId="2406273178" sldId="256"/>
            <ac:spMk id="11" creationId="{2E2CF659-EE5D-432C-B47F-10AC4A48A347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08:51.260" v="1"/>
          <ac:spMkLst>
            <pc:docMk/>
            <pc:sldMk cId="2406273178" sldId="256"/>
            <ac:spMk id="13" creationId="{683AA549-1F0C-46E0-AAD8-DC3DC6CA6181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08:51.306" v="2"/>
          <ac:spMkLst>
            <pc:docMk/>
            <pc:sldMk cId="2406273178" sldId="256"/>
            <ac:spMk id="17" creationId="{2256CF5B-1DAD-4912-86B9-FCA733692FED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08:51.260" v="1"/>
          <ac:spMkLst>
            <pc:docMk/>
            <pc:sldMk cId="2406273178" sldId="256"/>
            <ac:spMk id="26" creationId="{03E51277-1095-412F-913B-8FA8021AA626}"/>
          </ac:spMkLst>
        </pc:spChg>
        <pc:grpChg chg="add del">
          <ac:chgData name="ANAYA GARCIA, ANA MARIA" userId="S::ana.anaya@iteso.mx::6f24427e-cbf4-434a-9e0c-d4e84535abf0" providerId="AD" clId="Web-{E8289DAB-063F-435D-A63A-7B544A813F17}" dt="2020-11-25T20:08:51.260" v="1"/>
          <ac:grpSpMkLst>
            <pc:docMk/>
            <pc:sldMk cId="2406273178" sldId="256"/>
            <ac:grpSpMk id="15" creationId="{7B2F7E43-35EC-4103-9D95-2ACDB00387CC}"/>
          </ac:grpSpMkLst>
        </pc:grpChg>
        <pc:grpChg chg="add del">
          <ac:chgData name="ANAYA GARCIA, ANA MARIA" userId="S::ana.anaya@iteso.mx::6f24427e-cbf4-434a-9e0c-d4e84535abf0" providerId="AD" clId="Web-{E8289DAB-063F-435D-A63A-7B544A813F17}" dt="2020-11-25T20:08:51.260" v="1"/>
          <ac:grpSpMkLst>
            <pc:docMk/>
            <pc:sldMk cId="2406273178" sldId="256"/>
            <ac:grpSpMk id="28" creationId="{96F2112D-BBBE-46A6-B66D-A3F02ED3284E}"/>
          </ac:grpSpMkLst>
        </pc:grpChg>
        <pc:grpChg chg="add del">
          <ac:chgData name="ANAYA GARCIA, ANA MARIA" userId="S::ana.anaya@iteso.mx::6f24427e-cbf4-434a-9e0c-d4e84535abf0" providerId="AD" clId="Web-{E8289DAB-063F-435D-A63A-7B544A813F17}" dt="2020-11-25T20:08:51.260" v="1"/>
          <ac:grpSpMkLst>
            <pc:docMk/>
            <pc:sldMk cId="2406273178" sldId="256"/>
            <ac:grpSpMk id="48" creationId="{DDB99EF5-8801-40E2-83D3-196FADCBBA7F}"/>
          </ac:grpSpMkLst>
        </pc:grpChg>
        <pc:picChg chg="add del">
          <ac:chgData name="ANAYA GARCIA, ANA MARIA" userId="S::ana.anaya@iteso.mx::6f24427e-cbf4-434a-9e0c-d4e84535abf0" providerId="AD" clId="Web-{E8289DAB-063F-435D-A63A-7B544A813F17}" dt="2020-11-25T20:08:51.260" v="1"/>
          <ac:picMkLst>
            <pc:docMk/>
            <pc:sldMk cId="2406273178" sldId="256"/>
            <ac:picMk id="4" creationId="{467CC87D-FE9C-49C8-BB03-F25F047D554B}"/>
          </ac:picMkLst>
        </pc:picChg>
        <pc:picChg chg="add">
          <ac:chgData name="ANAYA GARCIA, ANA MARIA" userId="S::ana.anaya@iteso.mx::6f24427e-cbf4-434a-9e0c-d4e84535abf0" providerId="AD" clId="Web-{E8289DAB-063F-435D-A63A-7B544A813F17}" dt="2020-11-25T20:08:51.306" v="2"/>
          <ac:picMkLst>
            <pc:docMk/>
            <pc:sldMk cId="2406273178" sldId="256"/>
            <ac:picMk id="6" creationId="{A84C1C2C-6506-4CA8-93CA-DC70718DD9A0}"/>
          </ac:picMkLst>
        </pc:picChg>
      </pc:sldChg>
      <pc:sldChg chg="addSp delSp modSp new">
        <pc:chgData name="ANAYA GARCIA, ANA MARIA" userId="S::ana.anaya@iteso.mx::6f24427e-cbf4-434a-9e0c-d4e84535abf0" providerId="AD" clId="Web-{E8289DAB-063F-435D-A63A-7B544A813F17}" dt="2020-11-25T21:01:02.576" v="749" actId="20577"/>
        <pc:sldMkLst>
          <pc:docMk/>
          <pc:sldMk cId="1976420428" sldId="257"/>
        </pc:sldMkLst>
        <pc:spChg chg="mod">
          <ac:chgData name="ANAYA GARCIA, ANA MARIA" userId="S::ana.anaya@iteso.mx::6f24427e-cbf4-434a-9e0c-d4e84535abf0" providerId="AD" clId="Web-{E8289DAB-063F-435D-A63A-7B544A813F17}" dt="2020-11-25T21:01:02.576" v="749" actId="20577"/>
          <ac:spMkLst>
            <pc:docMk/>
            <pc:sldMk cId="1976420428" sldId="257"/>
            <ac:spMk id="2" creationId="{005BFB21-FABE-4DB1-9F90-75868E288711}"/>
          </ac:spMkLst>
        </pc:spChg>
        <pc:spChg chg="del">
          <ac:chgData name="ANAYA GARCIA, ANA MARIA" userId="S::ana.anaya@iteso.mx::6f24427e-cbf4-434a-9e0c-d4e84535abf0" providerId="AD" clId="Web-{E8289DAB-063F-435D-A63A-7B544A813F17}" dt="2020-11-25T20:27:17.226" v="256"/>
          <ac:spMkLst>
            <pc:docMk/>
            <pc:sldMk cId="1976420428" sldId="257"/>
            <ac:spMk id="3" creationId="{79AA08C5-C1BB-48E8-8D8F-C16443949BC3}"/>
          </ac:spMkLst>
        </pc:spChg>
        <pc:spChg chg="add mod">
          <ac:chgData name="ANAYA GARCIA, ANA MARIA" userId="S::ana.anaya@iteso.mx::6f24427e-cbf4-434a-9e0c-d4e84535abf0" providerId="AD" clId="Web-{E8289DAB-063F-435D-A63A-7B544A813F17}" dt="2020-11-25T21:00:08.668" v="745" actId="1076"/>
          <ac:spMkLst>
            <pc:docMk/>
            <pc:sldMk cId="1976420428" sldId="257"/>
            <ac:spMk id="12" creationId="{42C80E57-AA64-43C9-91CE-EEA4127CCE2A}"/>
          </ac:spMkLst>
        </pc:spChg>
        <pc:graphicFrameChg chg="add del mod ord modGraphic">
          <ac:chgData name="ANAYA GARCIA, ANA MARIA" userId="S::ana.anaya@iteso.mx::6f24427e-cbf4-434a-9e0c-d4e84535abf0" providerId="AD" clId="Web-{E8289DAB-063F-435D-A63A-7B544A813F17}" dt="2020-11-25T20:27:23.242" v="257"/>
          <ac:graphicFrameMkLst>
            <pc:docMk/>
            <pc:sldMk cId="1976420428" sldId="257"/>
            <ac:graphicFrameMk id="4" creationId="{BEB7A308-21DA-4CFA-B161-2C03469AC7DA}"/>
          </ac:graphicFrameMkLst>
        </pc:graphicFrameChg>
      </pc:sldChg>
      <pc:sldChg chg="modSp new">
        <pc:chgData name="ANAYA GARCIA, ANA MARIA" userId="S::ana.anaya@iteso.mx::6f24427e-cbf4-434a-9e0c-d4e84535abf0" providerId="AD" clId="Web-{E8289DAB-063F-435D-A63A-7B544A813F17}" dt="2020-11-25T23:52:36.645" v="1123" actId="1076"/>
        <pc:sldMkLst>
          <pc:docMk/>
          <pc:sldMk cId="3187003035" sldId="258"/>
        </pc:sldMkLst>
        <pc:spChg chg="mod">
          <ac:chgData name="ANAYA GARCIA, ANA MARIA" userId="S::ana.anaya@iteso.mx::6f24427e-cbf4-434a-9e0c-d4e84535abf0" providerId="AD" clId="Web-{E8289DAB-063F-435D-A63A-7B544A813F17}" dt="2020-11-25T21:01:59.218" v="751" actId="1076"/>
          <ac:spMkLst>
            <pc:docMk/>
            <pc:sldMk cId="3187003035" sldId="258"/>
            <ac:spMk id="2" creationId="{3F89E992-A78F-4F1F-B6C3-DE7A9CA62D6F}"/>
          </ac:spMkLst>
        </pc:spChg>
        <pc:spChg chg="mod">
          <ac:chgData name="ANAYA GARCIA, ANA MARIA" userId="S::ana.anaya@iteso.mx::6f24427e-cbf4-434a-9e0c-d4e84535abf0" providerId="AD" clId="Web-{E8289DAB-063F-435D-A63A-7B544A813F17}" dt="2020-11-25T23:52:29.176" v="1120" actId="20577"/>
          <ac:spMkLst>
            <pc:docMk/>
            <pc:sldMk cId="3187003035" sldId="258"/>
            <ac:spMk id="3" creationId="{F16C93A4-17D7-4158-BD90-D6093A80F6E0}"/>
          </ac:spMkLst>
        </pc:spChg>
        <pc:picChg chg="mod">
          <ac:chgData name="ANAYA GARCIA, ANA MARIA" userId="S::ana.anaya@iteso.mx::6f24427e-cbf4-434a-9e0c-d4e84535abf0" providerId="AD" clId="Web-{E8289DAB-063F-435D-A63A-7B544A813F17}" dt="2020-11-25T23:52:36.645" v="1123" actId="1076"/>
          <ac:picMkLst>
            <pc:docMk/>
            <pc:sldMk cId="3187003035" sldId="258"/>
            <ac:picMk id="4" creationId="{AAD606A9-C883-2845-8E72-F4E2CAF1B1F7}"/>
          </ac:picMkLst>
        </pc:picChg>
      </pc:sldChg>
      <pc:sldChg chg="modSp new">
        <pc:chgData name="ANAYA GARCIA, ANA MARIA" userId="S::ana.anaya@iteso.mx::6f24427e-cbf4-434a-9e0c-d4e84535abf0" providerId="AD" clId="Web-{E8289DAB-063F-435D-A63A-7B544A813F17}" dt="2020-11-26T01:10:05.890" v="1420" actId="14100"/>
        <pc:sldMkLst>
          <pc:docMk/>
          <pc:sldMk cId="3341420473" sldId="259"/>
        </pc:sldMkLst>
        <pc:spChg chg="mod">
          <ac:chgData name="ANAYA GARCIA, ANA MARIA" userId="S::ana.anaya@iteso.mx::6f24427e-cbf4-434a-9e0c-d4e84535abf0" providerId="AD" clId="Web-{E8289DAB-063F-435D-A63A-7B544A813F17}" dt="2020-11-26T01:09:58.328" v="1419" actId="1076"/>
          <ac:spMkLst>
            <pc:docMk/>
            <pc:sldMk cId="3341420473" sldId="259"/>
            <ac:spMk id="2" creationId="{34264BF5-E2E0-416F-8942-7C38F31F9B53}"/>
          </ac:spMkLst>
        </pc:spChg>
        <pc:picChg chg="mod ord">
          <ac:chgData name="ANAYA GARCIA, ANA MARIA" userId="S::ana.anaya@iteso.mx::6f24427e-cbf4-434a-9e0c-d4e84535abf0" providerId="AD" clId="Web-{E8289DAB-063F-435D-A63A-7B544A813F17}" dt="2020-11-26T01:10:05.890" v="1420" actId="14100"/>
          <ac:picMkLst>
            <pc:docMk/>
            <pc:sldMk cId="3341420473" sldId="259"/>
            <ac:picMk id="4" creationId="{643BC70A-C1F0-45F2-942F-C63D8343E0BF}"/>
          </ac:picMkLst>
        </pc:picChg>
      </pc:sldChg>
      <pc:sldChg chg="addSp delSp modSp new mod setBg">
        <pc:chgData name="ANAYA GARCIA, ANA MARIA" userId="S::ana.anaya@iteso.mx::6f24427e-cbf4-434a-9e0c-d4e84535abf0" providerId="AD" clId="Web-{E8289DAB-063F-435D-A63A-7B544A813F17}" dt="2020-11-26T00:08:24.837" v="1378" actId="1076"/>
        <pc:sldMkLst>
          <pc:docMk/>
          <pc:sldMk cId="2757200683" sldId="260"/>
        </pc:sldMkLst>
        <pc:spChg chg="mo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2" creationId="{DAE94FA6-F5F2-497E-BFF1-A5D9A30DB661}"/>
          </ac:spMkLst>
        </pc:spChg>
        <pc:spChg chg="add del mod">
          <ac:chgData name="ANAYA GARCIA, ANA MARIA" userId="S::ana.anaya@iteso.mx::6f24427e-cbf4-434a-9e0c-d4e84535abf0" providerId="AD" clId="Web-{E8289DAB-063F-435D-A63A-7B544A813F17}" dt="2020-11-26T00:08:19.399" v="1377"/>
          <ac:spMkLst>
            <pc:docMk/>
            <pc:sldMk cId="2757200683" sldId="260"/>
            <ac:spMk id="3" creationId="{168B90DA-8E02-47C6-8F11-58B95395B2DE}"/>
          </ac:spMkLst>
        </pc:spChg>
        <pc:spChg chg="del mod">
          <ac:chgData name="ANAYA GARCIA, ANA MARIA" userId="S::ana.anaya@iteso.mx::6f24427e-cbf4-434a-9e0c-d4e84535abf0" providerId="AD" clId="Web-{E8289DAB-063F-435D-A63A-7B544A813F17}" dt="2020-11-25T21:03:30.236" v="760"/>
          <ac:spMkLst>
            <pc:docMk/>
            <pc:sldMk cId="2757200683" sldId="260"/>
            <ac:spMk id="3" creationId="{80C948AF-6B5B-4159-8403-B4647ED088AB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8" creationId="{813A4003-1875-46E3-BBC1-9CF42E1331C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10" creationId="{ACDECF1C-4B20-4CD9-90C7-F85AAB3317B9}"/>
          </ac:spMkLst>
        </pc:spChg>
        <pc:spChg chg="add del mod">
          <ac:chgData name="ANAYA GARCIA, ANA MARIA" userId="S::ana.anaya@iteso.mx::6f24427e-cbf4-434a-9e0c-d4e84535abf0" providerId="AD" clId="Web-{E8289DAB-063F-435D-A63A-7B544A813F17}" dt="2020-11-25T23:54:27.741" v="1265"/>
          <ac:spMkLst>
            <pc:docMk/>
            <pc:sldMk cId="2757200683" sldId="260"/>
            <ac:spMk id="11" creationId="{6B3D7675-FD07-4C87-960B-FA6C2A687E6D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12" creationId="{7CB46BEC-0E77-41F0-A7D5-D5B40D225581}"/>
          </ac:spMkLst>
        </pc:spChg>
        <pc:spChg chg="add mod">
          <ac:chgData name="ANAYA GARCIA, ANA MARIA" userId="S::ana.anaya@iteso.mx::6f24427e-cbf4-434a-9e0c-d4e84535abf0" providerId="AD" clId="Web-{E8289DAB-063F-435D-A63A-7B544A813F17}" dt="2020-11-26T00:08:24.837" v="1378" actId="1076"/>
          <ac:spMkLst>
            <pc:docMk/>
            <pc:sldMk cId="2757200683" sldId="260"/>
            <ac:spMk id="13" creationId="{58CC6C01-7ADD-453C-A3A3-2488BB811B8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14" creationId="{B84D73B4-F569-4D64-BA77-14454E09F6BB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0:19:26.057" v="240"/>
          <ac:spMkLst>
            <pc:docMk/>
            <pc:sldMk cId="2757200683" sldId="260"/>
            <ac:spMk id="16" creationId="{AD437E30-AED3-4732-B13B-17D277D8DF64}"/>
          </ac:spMkLst>
        </pc:spChg>
        <pc:picChg chg="add mod">
          <ac:chgData name="ANAYA GARCIA, ANA MARIA" userId="S::ana.anaya@iteso.mx::6f24427e-cbf4-434a-9e0c-d4e84535abf0" providerId="AD" clId="Web-{E8289DAB-063F-435D-A63A-7B544A813F17}" dt="2020-11-25T23:53:43.959" v="1258" actId="1076"/>
          <ac:picMkLst>
            <pc:docMk/>
            <pc:sldMk cId="2757200683" sldId="260"/>
            <ac:picMk id="4" creationId="{35B48F00-FED9-4DEA-A74B-6B7562AE2150}"/>
          </ac:picMkLst>
        </pc:picChg>
        <pc:picChg chg="add del mod">
          <ac:chgData name="ANAYA GARCIA, ANA MARIA" userId="S::ana.anaya@iteso.mx::6f24427e-cbf4-434a-9e0c-d4e84535abf0" providerId="AD" clId="Web-{E8289DAB-063F-435D-A63A-7B544A813F17}" dt="2020-11-25T23:32:14.491" v="1081"/>
          <ac:picMkLst>
            <pc:docMk/>
            <pc:sldMk cId="2757200683" sldId="260"/>
            <ac:picMk id="5" creationId="{2E19E819-6663-4A75-ABA6-395335C85E96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54:46.226" v="1270" actId="14100"/>
          <ac:picMkLst>
            <pc:docMk/>
            <pc:sldMk cId="2757200683" sldId="260"/>
            <ac:picMk id="5" creationId="{E448E604-6261-4861-B281-201DE3421DBC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55:09.304" v="1278" actId="1076"/>
          <ac:picMkLst>
            <pc:docMk/>
            <pc:sldMk cId="2757200683" sldId="260"/>
            <ac:picMk id="6" creationId="{C62C7551-2D6D-42FB-9A90-ACCDC1E55CAA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55:17.914" v="1281" actId="1076"/>
          <ac:picMkLst>
            <pc:docMk/>
            <pc:sldMk cId="2757200683" sldId="260"/>
            <ac:picMk id="7" creationId="{E57C2D43-B56D-4080-959B-24A67071913A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55:03.148" v="1276" actId="1076"/>
          <ac:picMkLst>
            <pc:docMk/>
            <pc:sldMk cId="2757200683" sldId="260"/>
            <ac:picMk id="9" creationId="{4E5DF37E-B406-4718-BD0E-328FAA83FAD5}"/>
          </ac:picMkLst>
        </pc:picChg>
      </pc:sldChg>
      <pc:sldChg chg="addSp delSp modSp new mod setBg">
        <pc:chgData name="ANAYA GARCIA, ANA MARIA" userId="S::ana.anaya@iteso.mx::6f24427e-cbf4-434a-9e0c-d4e84535abf0" providerId="AD" clId="Web-{E8289DAB-063F-435D-A63A-7B544A813F17}" dt="2020-11-25T21:08:22.212" v="781" actId="1076"/>
        <pc:sldMkLst>
          <pc:docMk/>
          <pc:sldMk cId="3841672292" sldId="261"/>
        </pc:sldMkLst>
        <pc:spChg chg="mod">
          <ac:chgData name="ANAYA GARCIA, ANA MARIA" userId="S::ana.anaya@iteso.mx::6f24427e-cbf4-434a-9e0c-d4e84535abf0" providerId="AD" clId="Web-{E8289DAB-063F-435D-A63A-7B544A813F17}" dt="2020-11-25T21:08:22.212" v="781" actId="1076"/>
          <ac:spMkLst>
            <pc:docMk/>
            <pc:sldMk cId="3841672292" sldId="261"/>
            <ac:spMk id="2" creationId="{7318ED31-6FB5-4165-A1F5-7655D8E5B654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3"/>
          <ac:spMkLst>
            <pc:docMk/>
            <pc:sldMk cId="3841672292" sldId="261"/>
            <ac:spMk id="3" creationId="{7994BAF9-9E6F-4A84-A810-6888FA89C18D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5" creationId="{BD4C0BBB-0042-4603-A226-6117F3FD5B3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6" creationId="{EC44F520-2598-460E-9F91-B02F60830CA2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7" creationId="{1A2B6130-219A-4803-9A18-3CBE5709153B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8" creationId="{BD4C0BBB-0042-4603-A226-6117F3FD5B3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9" creationId="{02AE3F84-6ED3-44F0-BDD3-26960DB35E2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10" creationId="{EC44F520-2598-460E-9F91-B02F60830CA2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11" creationId="{D2899F98-2D09-4A4B-8DC4-E47F81A2DE00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12" creationId="{7404E292-5FAB-47E8-A663-A07530CED8FF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13" creationId="{699F6E23-8A0C-4FDE-A11A-F493EABFA506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14" creationId="{D80FF8ED-64CE-400C-A4D5-9F943FC264DE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15" creationId="{403FF3CD-31DA-4ADC-9D54-6E5D8F56E4FF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16" creationId="{568868AD-100D-45F3-B11E-8A2936712B9E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17" creationId="{BD4C0BBB-0042-4603-A226-6117F3FD5B3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18" creationId="{714742CC-05F9-44AC-AF98-AB6EF810E47D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5T20:19:45.183" v="242"/>
          <ac:spMkLst>
            <pc:docMk/>
            <pc:sldMk cId="3841672292" sldId="261"/>
            <ac:spMk id="20" creationId="{853C77DB-C7E3-4B1F-9AD0-1EB2982A8659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22" creationId="{EC44F520-2598-460E-9F91-B02F60830CA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24" creationId="{3698ABF1-2D7A-4C8C-A41A-095741274679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26" creationId="{C5E160AE-3C66-4235-84C0-BD472DE6AC3E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28" creationId="{A39CC7EE-929B-4FA6-BA5A-86D02B792418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30" creationId="{94BB87F2-3BE0-433A-AD90-24CE82FBFE43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32" creationId="{366B6A15-54B2-4DFA-B2EF-ED937D8CC3E7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07:48.758" v="770"/>
          <ac:spMkLst>
            <pc:docMk/>
            <pc:sldMk cId="3841672292" sldId="261"/>
            <ac:spMk id="34" creationId="{A60DA6D8-1AE1-42F8-808F-E247404A4473}"/>
          </ac:spMkLst>
        </pc:spChg>
      </pc:sldChg>
      <pc:sldChg chg="addSp delSp modSp new mod setBg">
        <pc:chgData name="ANAYA GARCIA, ANA MARIA" userId="S::ana.anaya@iteso.mx::6f24427e-cbf4-434a-9e0c-d4e84535abf0" providerId="AD" clId="Web-{E8289DAB-063F-435D-A63A-7B544A813F17}" dt="2020-11-26T01:10:56.485" v="1421" actId="1076"/>
        <pc:sldMkLst>
          <pc:docMk/>
          <pc:sldMk cId="3606650344" sldId="262"/>
        </pc:sldMkLst>
        <pc:spChg chg="mod">
          <ac:chgData name="ANAYA GARCIA, ANA MARIA" userId="S::ana.anaya@iteso.mx::6f24427e-cbf4-434a-9e0c-d4e84535abf0" providerId="AD" clId="Web-{E8289DAB-063F-435D-A63A-7B544A813F17}" dt="2020-11-26T01:10:56.485" v="1421" actId="1076"/>
          <ac:spMkLst>
            <pc:docMk/>
            <pc:sldMk cId="3606650344" sldId="262"/>
            <ac:spMk id="2" creationId="{4B94DE97-3A0E-464C-8E97-D69183F321DC}"/>
          </ac:spMkLst>
        </pc:spChg>
        <pc:spChg chg="del mod">
          <ac:chgData name="ANAYA GARCIA, ANA MARIA" userId="S::ana.anaya@iteso.mx::6f24427e-cbf4-434a-9e0c-d4e84535abf0" providerId="AD" clId="Web-{E8289DAB-063F-435D-A63A-7B544A813F17}" dt="2020-11-26T00:08:39.602" v="1379"/>
          <ac:spMkLst>
            <pc:docMk/>
            <pc:sldMk cId="3606650344" sldId="262"/>
            <ac:spMk id="3" creationId="{35EAB733-784F-49F4-8AE0-17A61D54A73E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9" creationId="{BD4C0BBB-0042-4603-A226-6117F3FD5B3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11" creationId="{EC44F520-2598-460E-9F91-B02F60830CA2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13" creationId="{ACE9E2ED-2BB1-46AE-A037-86EC1BFB3373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15" creationId="{D28B54C3-B57B-472A-B96E-1FCB67093DC2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17" creationId="{C4C9F2B0-1044-46EB-8AEB-C3BFFDE6C2CC}"/>
          </ac:spMkLst>
        </pc:spChg>
        <pc:spChg chg="add del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19" creationId="{7DB3C429-F8DA-49B9-AF84-21996FCF78B5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24" creationId="{BD4C0BBB-0042-4603-A226-6117F3FD5B3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26" creationId="{EC44F520-2598-460E-9F91-B02F60830CA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28" creationId="{ACE9E2ED-2BB1-46AE-A037-86EC1BFB3373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30" creationId="{D28B54C3-B57B-472A-B96E-1FCB67093DC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32" creationId="{C4C9F2B0-1044-46EB-8AEB-C3BFFDE6C2C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6T00:10:55.152" v="1393"/>
          <ac:spMkLst>
            <pc:docMk/>
            <pc:sldMk cId="3606650344" sldId="262"/>
            <ac:spMk id="34" creationId="{7DB3C429-F8DA-49B9-AF84-21996FCF78B5}"/>
          </ac:spMkLst>
        </pc:spChg>
        <pc:picChg chg="add mod">
          <ac:chgData name="ANAYA GARCIA, ANA MARIA" userId="S::ana.anaya@iteso.mx::6f24427e-cbf4-434a-9e0c-d4e84535abf0" providerId="AD" clId="Web-{E8289DAB-063F-435D-A63A-7B544A813F17}" dt="2020-11-26T00:10:37.699" v="1382"/>
          <ac:picMkLst>
            <pc:docMk/>
            <pc:sldMk cId="3606650344" sldId="262"/>
            <ac:picMk id="4" creationId="{DE39B0D9-DB22-47BC-AFB7-E6AEF9D1DCF8}"/>
          </ac:picMkLst>
        </pc:picChg>
      </pc:sldChg>
      <pc:sldChg chg="addSp delSp modSp new mod setBg">
        <pc:chgData name="ANAYA GARCIA, ANA MARIA" userId="S::ana.anaya@iteso.mx::6f24427e-cbf4-434a-9e0c-d4e84535abf0" providerId="AD" clId="Web-{E8289DAB-063F-435D-A63A-7B544A813F17}" dt="2020-11-25T23:32:35.726" v="1089" actId="14100"/>
        <pc:sldMkLst>
          <pc:docMk/>
          <pc:sldMk cId="3359709352" sldId="263"/>
        </pc:sldMkLst>
        <pc:spChg chg="del">
          <ac:chgData name="ANAYA GARCIA, ANA MARIA" userId="S::ana.anaya@iteso.mx::6f24427e-cbf4-434a-9e0c-d4e84535abf0" providerId="AD" clId="Web-{E8289DAB-063F-435D-A63A-7B544A813F17}" dt="2020-11-25T21:08:34.588" v="784"/>
          <ac:spMkLst>
            <pc:docMk/>
            <pc:sldMk cId="3359709352" sldId="263"/>
            <ac:spMk id="2" creationId="{D04F28AC-A533-441C-AD3A-A44A01C7A49F}"/>
          </ac:spMkLst>
        </pc:spChg>
        <pc:spChg chg="del">
          <ac:chgData name="ANAYA GARCIA, ANA MARIA" userId="S::ana.anaya@iteso.mx::6f24427e-cbf4-434a-9e0c-d4e84535abf0" providerId="AD" clId="Web-{E8289DAB-063F-435D-A63A-7B544A813F17}" dt="2020-11-25T21:08:32.322" v="783"/>
          <ac:spMkLst>
            <pc:docMk/>
            <pc:sldMk cId="3359709352" sldId="263"/>
            <ac:spMk id="3" creationId="{06EE2090-B4E7-4353-BB09-B32D55225C6A}"/>
          </ac:spMkLst>
        </pc:spChg>
        <pc:spChg chg="add del mod">
          <ac:chgData name="ANAYA GARCIA, ANA MARIA" userId="S::ana.anaya@iteso.mx::6f24427e-cbf4-434a-9e0c-d4e84535abf0" providerId="AD" clId="Web-{E8289DAB-063F-435D-A63A-7B544A813F17}" dt="2020-11-25T21:09:04.807" v="799"/>
          <ac:spMkLst>
            <pc:docMk/>
            <pc:sldMk cId="3359709352" sldId="263"/>
            <ac:spMk id="9" creationId="{0345CBE3-4FFE-4AF8-997F-494163E8E7E0}"/>
          </ac:spMkLst>
        </pc:spChg>
        <pc:spChg chg="add mod ord">
          <ac:chgData name="ANAYA GARCIA, ANA MARIA" userId="S::ana.anaya@iteso.mx::6f24427e-cbf4-434a-9e0c-d4e84535abf0" providerId="AD" clId="Web-{E8289DAB-063F-435D-A63A-7B544A813F17}" dt="2020-11-25T21:10:38.419" v="896" actId="1076"/>
          <ac:spMkLst>
            <pc:docMk/>
            <pc:sldMk cId="3359709352" sldId="263"/>
            <ac:spMk id="10" creationId="{41FA9ABE-A6ED-4984-AE4B-DDD6B797711F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0:08.028" v="885"/>
          <ac:spMkLst>
            <pc:docMk/>
            <pc:sldMk cId="3359709352" sldId="263"/>
            <ac:spMk id="15" creationId="{BD4C0BBB-0042-4603-A226-6117F3FD5B3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0:08.028" v="885"/>
          <ac:spMkLst>
            <pc:docMk/>
            <pc:sldMk cId="3359709352" sldId="263"/>
            <ac:spMk id="17" creationId="{EC44F520-2598-460E-9F91-B02F60830CA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0:08.028" v="885"/>
          <ac:spMkLst>
            <pc:docMk/>
            <pc:sldMk cId="3359709352" sldId="263"/>
            <ac:spMk id="19" creationId="{D862BB91-3D31-4863-9843-651B4F1AD107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0:08.028" v="885"/>
          <ac:spMkLst>
            <pc:docMk/>
            <pc:sldMk cId="3359709352" sldId="263"/>
            <ac:spMk id="21" creationId="{C6147A38-456D-4EB5-B4E5-B28A6B30F361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0:08.028" v="885"/>
          <ac:spMkLst>
            <pc:docMk/>
            <pc:sldMk cId="3359709352" sldId="263"/>
            <ac:spMk id="23" creationId="{7D47B8A3-FCE0-460C-A889-90C4974F8D55}"/>
          </ac:spMkLst>
        </pc:spChg>
        <pc:picChg chg="add mod">
          <ac:chgData name="ANAYA GARCIA, ANA MARIA" userId="S::ana.anaya@iteso.mx::6f24427e-cbf4-434a-9e0c-d4e84535abf0" providerId="AD" clId="Web-{E8289DAB-063F-435D-A63A-7B544A813F17}" dt="2020-11-25T23:32:23.304" v="1083" actId="1076"/>
          <ac:picMkLst>
            <pc:docMk/>
            <pc:sldMk cId="3359709352" sldId="263"/>
            <ac:picMk id="2" creationId="{2A759D84-A84E-46D1-9840-1FF340C2564C}"/>
          </ac:picMkLst>
        </pc:picChg>
        <pc:picChg chg="add del mod">
          <ac:chgData name="ANAYA GARCIA, ANA MARIA" userId="S::ana.anaya@iteso.mx::6f24427e-cbf4-434a-9e0c-d4e84535abf0" providerId="AD" clId="Web-{E8289DAB-063F-435D-A63A-7B544A813F17}" dt="2020-11-25T21:09:19.026" v="803"/>
          <ac:picMkLst>
            <pc:docMk/>
            <pc:sldMk cId="3359709352" sldId="263"/>
            <ac:picMk id="4" creationId="{5E73D478-97F1-47FF-803E-70F5CD7619EF}"/>
          </ac:picMkLst>
        </pc:picChg>
        <pc:picChg chg="add mod ord">
          <ac:chgData name="ANAYA GARCIA, ANA MARIA" userId="S::ana.anaya@iteso.mx::6f24427e-cbf4-434a-9e0c-d4e84535abf0" providerId="AD" clId="Web-{E8289DAB-063F-435D-A63A-7B544A813F17}" dt="2020-11-25T23:32:30.007" v="1087" actId="1076"/>
          <ac:picMkLst>
            <pc:docMk/>
            <pc:sldMk cId="3359709352" sldId="263"/>
            <ac:picMk id="5" creationId="{EE983E12-CD8F-451D-810E-543F98135808}"/>
          </ac:picMkLst>
        </pc:picChg>
        <pc:picChg chg="add mod ord">
          <ac:chgData name="ANAYA GARCIA, ANA MARIA" userId="S::ana.anaya@iteso.mx::6f24427e-cbf4-434a-9e0c-d4e84535abf0" providerId="AD" clId="Web-{E8289DAB-063F-435D-A63A-7B544A813F17}" dt="2020-11-25T21:11:08.811" v="908" actId="1076"/>
          <ac:picMkLst>
            <pc:docMk/>
            <pc:sldMk cId="3359709352" sldId="263"/>
            <ac:picMk id="6" creationId="{1E3605CE-71E3-46EE-8861-8B56536AF9B1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2:27.757" v="1086" actId="1076"/>
          <ac:picMkLst>
            <pc:docMk/>
            <pc:sldMk cId="3359709352" sldId="263"/>
            <ac:picMk id="7" creationId="{A65F6FE7-C955-4394-863E-FA2FC17B5C1C}"/>
          </ac:picMkLst>
        </pc:picChg>
        <pc:picChg chg="add mod ord">
          <ac:chgData name="ANAYA GARCIA, ANA MARIA" userId="S::ana.anaya@iteso.mx::6f24427e-cbf4-434a-9e0c-d4e84535abf0" providerId="AD" clId="Web-{E8289DAB-063F-435D-A63A-7B544A813F17}" dt="2020-11-25T23:32:35.726" v="1089" actId="14100"/>
          <ac:picMkLst>
            <pc:docMk/>
            <pc:sldMk cId="3359709352" sldId="263"/>
            <ac:picMk id="8" creationId="{404014FB-20E8-4DE5-8B93-9815AEBDF339}"/>
          </ac:picMkLst>
        </pc:picChg>
      </pc:sldChg>
      <pc:sldChg chg="addSp delSp modSp new mod setBg">
        <pc:chgData name="ANAYA GARCIA, ANA MARIA" userId="S::ana.anaya@iteso.mx::6f24427e-cbf4-434a-9e0c-d4e84535abf0" providerId="AD" clId="Web-{E8289DAB-063F-435D-A63A-7B544A813F17}" dt="2020-11-25T21:13:58.159" v="977" actId="1076"/>
        <pc:sldMkLst>
          <pc:docMk/>
          <pc:sldMk cId="256454968" sldId="264"/>
        </pc:sldMkLst>
        <pc:spChg chg="mod">
          <ac:chgData name="ANAYA GARCIA, ANA MARIA" userId="S::ana.anaya@iteso.mx::6f24427e-cbf4-434a-9e0c-d4e84535abf0" providerId="AD" clId="Web-{E8289DAB-063F-435D-A63A-7B544A813F17}" dt="2020-11-25T21:13:15.908" v="965" actId="1076"/>
          <ac:spMkLst>
            <pc:docMk/>
            <pc:sldMk cId="256454968" sldId="264"/>
            <ac:spMk id="2" creationId="{9F89AFC6-056D-4D59-A44C-7C834F4A598A}"/>
          </ac:spMkLst>
        </pc:spChg>
        <pc:spChg chg="del">
          <ac:chgData name="ANAYA GARCIA, ANA MARIA" userId="S::ana.anaya@iteso.mx::6f24427e-cbf4-434a-9e0c-d4e84535abf0" providerId="AD" clId="Web-{E8289DAB-063F-435D-A63A-7B544A813F17}" dt="2020-11-25T21:12:17.328" v="940"/>
          <ac:spMkLst>
            <pc:docMk/>
            <pc:sldMk cId="256454968" sldId="264"/>
            <ac:spMk id="3" creationId="{C8AAE1AA-F933-4741-9DB0-23030FBFF1A6}"/>
          </ac:spMkLst>
        </pc:spChg>
        <pc:spChg chg="add mo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7" creationId="{9CA92E6D-BC97-4451-AE62-8CB85241764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12" creationId="{BD4C0BBB-0042-4603-A226-6117F3FD5B3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14" creationId="{EC44F520-2598-460E-9F91-B02F60830CA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16" creationId="{FBC072A9-737B-43EA-8F67-8155C25E607E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18" creationId="{0EB06CB7-868E-4636-A33A-E193292A6F50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2:56.313" v="954"/>
          <ac:spMkLst>
            <pc:docMk/>
            <pc:sldMk cId="256454968" sldId="264"/>
            <ac:spMk id="20" creationId="{AFD90F94-5ADB-4D14-BFA5-C0815CAE6D8D}"/>
          </ac:spMkLst>
        </pc:spChg>
        <pc:picChg chg="add mod">
          <ac:chgData name="ANAYA GARCIA, ANA MARIA" userId="S::ana.anaya@iteso.mx::6f24427e-cbf4-434a-9e0c-d4e84535abf0" providerId="AD" clId="Web-{E8289DAB-063F-435D-A63A-7B544A813F17}" dt="2020-11-25T21:13:56.487" v="976" actId="1076"/>
          <ac:picMkLst>
            <pc:docMk/>
            <pc:sldMk cId="256454968" sldId="264"/>
            <ac:picMk id="4" creationId="{EDA329EA-617F-424A-93D3-BDBBC051AFA8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1:13:58.159" v="977" actId="1076"/>
          <ac:picMkLst>
            <pc:docMk/>
            <pc:sldMk cId="256454968" sldId="264"/>
            <ac:picMk id="5" creationId="{0A60B090-63BB-412F-927A-04274773A49B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1:13:51.502" v="975" actId="1076"/>
          <ac:picMkLst>
            <pc:docMk/>
            <pc:sldMk cId="256454968" sldId="264"/>
            <ac:picMk id="6" creationId="{5BBE6D4B-43BF-4982-BD10-29DBEDF48EE4}"/>
          </ac:picMkLst>
        </pc:picChg>
      </pc:sldChg>
      <pc:sldChg chg="addSp delSp modSp new mod setBg">
        <pc:chgData name="ANAYA GARCIA, ANA MARIA" userId="S::ana.anaya@iteso.mx::6f24427e-cbf4-434a-9e0c-d4e84535abf0" providerId="AD" clId="Web-{E8289DAB-063F-435D-A63A-7B544A813F17}" dt="2020-11-25T21:15:17.380" v="1017" actId="1076"/>
        <pc:sldMkLst>
          <pc:docMk/>
          <pc:sldMk cId="2067128433" sldId="265"/>
        </pc:sldMkLst>
        <pc:spChg chg="mod">
          <ac:chgData name="ANAYA GARCIA, ANA MARIA" userId="S::ana.anaya@iteso.mx::6f24427e-cbf4-434a-9e0c-d4e84535abf0" providerId="AD" clId="Web-{E8289DAB-063F-435D-A63A-7B544A813F17}" dt="2020-11-25T21:15:11.536" v="1014" actId="14100"/>
          <ac:spMkLst>
            <pc:docMk/>
            <pc:sldMk cId="2067128433" sldId="265"/>
            <ac:spMk id="2" creationId="{AFB5864A-C66A-45C5-9294-8BA16D636123}"/>
          </ac:spMkLst>
        </pc:spChg>
        <pc:spChg chg="del">
          <ac:chgData name="ANAYA GARCIA, ANA MARIA" userId="S::ana.anaya@iteso.mx::6f24427e-cbf4-434a-9e0c-d4e84535abf0" providerId="AD" clId="Web-{E8289DAB-063F-435D-A63A-7B544A813F17}" dt="2020-11-25T21:14:19.347" v="979"/>
          <ac:spMkLst>
            <pc:docMk/>
            <pc:sldMk cId="2067128433" sldId="265"/>
            <ac:spMk id="3" creationId="{7A36AA27-171F-4CFD-A7D0-292539568E7F}"/>
          </ac:spMkLst>
        </pc:spChg>
        <pc:spChg chg="add del mod">
          <ac:chgData name="ANAYA GARCIA, ANA MARIA" userId="S::ana.anaya@iteso.mx::6f24427e-cbf4-434a-9e0c-d4e84535abf0" providerId="AD" clId="Web-{E8289DAB-063F-435D-A63A-7B544A813F17}" dt="2020-11-25T21:14:31.300" v="994"/>
          <ac:spMkLst>
            <pc:docMk/>
            <pc:sldMk cId="2067128433" sldId="265"/>
            <ac:spMk id="7" creationId="{663028B5-D9EA-4915-80D3-01AB27D861CD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4:35.441" v="995"/>
          <ac:spMkLst>
            <pc:docMk/>
            <pc:sldMk cId="2067128433" sldId="265"/>
            <ac:spMk id="11" creationId="{BD4C0BBB-0042-4603-A226-6117F3FD5B3C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4:35.441" v="995"/>
          <ac:spMkLst>
            <pc:docMk/>
            <pc:sldMk cId="2067128433" sldId="265"/>
            <ac:spMk id="13" creationId="{EC44F520-2598-460E-9F91-B02F60830CA2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4:35.441" v="995"/>
          <ac:spMkLst>
            <pc:docMk/>
            <pc:sldMk cId="2067128433" sldId="265"/>
            <ac:spMk id="15" creationId="{FBC072A9-737B-43EA-8F67-8155C25E607E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4:35.441" v="995"/>
          <ac:spMkLst>
            <pc:docMk/>
            <pc:sldMk cId="2067128433" sldId="265"/>
            <ac:spMk id="17" creationId="{0EB06CB7-868E-4636-A33A-E193292A6F50}"/>
          </ac:spMkLst>
        </pc:spChg>
        <pc:spChg chg="add">
          <ac:chgData name="ANAYA GARCIA, ANA MARIA" userId="S::ana.anaya@iteso.mx::6f24427e-cbf4-434a-9e0c-d4e84535abf0" providerId="AD" clId="Web-{E8289DAB-063F-435D-A63A-7B544A813F17}" dt="2020-11-25T21:14:35.441" v="995"/>
          <ac:spMkLst>
            <pc:docMk/>
            <pc:sldMk cId="2067128433" sldId="265"/>
            <ac:spMk id="19" creationId="{AFD90F94-5ADB-4D14-BFA5-C0815CAE6D8D}"/>
          </ac:spMkLst>
        </pc:spChg>
        <pc:picChg chg="add mod">
          <ac:chgData name="ANAYA GARCIA, ANA MARIA" userId="S::ana.anaya@iteso.mx::6f24427e-cbf4-434a-9e0c-d4e84535abf0" providerId="AD" clId="Web-{E8289DAB-063F-435D-A63A-7B544A813F17}" dt="2020-11-25T21:15:14.786" v="1016" actId="1076"/>
          <ac:picMkLst>
            <pc:docMk/>
            <pc:sldMk cId="2067128433" sldId="265"/>
            <ac:picMk id="4" creationId="{C5C7496C-8948-49FC-9C78-61FCFC7E07F8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1:15:13.426" v="1015" actId="1076"/>
          <ac:picMkLst>
            <pc:docMk/>
            <pc:sldMk cId="2067128433" sldId="265"/>
            <ac:picMk id="5" creationId="{3535ED69-8F55-434F-9EA5-298A7BA2816E}"/>
          </ac:picMkLst>
        </pc:picChg>
        <pc:picChg chg="add mod ord">
          <ac:chgData name="ANAYA GARCIA, ANA MARIA" userId="S::ana.anaya@iteso.mx::6f24427e-cbf4-434a-9e0c-d4e84535abf0" providerId="AD" clId="Web-{E8289DAB-063F-435D-A63A-7B544A813F17}" dt="2020-11-25T21:15:17.380" v="1017" actId="1076"/>
          <ac:picMkLst>
            <pc:docMk/>
            <pc:sldMk cId="2067128433" sldId="265"/>
            <ac:picMk id="6" creationId="{9561043E-772E-4F3A-9B50-C8BCFF15DE4C}"/>
          </ac:picMkLst>
        </pc:picChg>
      </pc:sldChg>
      <pc:sldChg chg="addSp delSp modSp new">
        <pc:chgData name="ANAYA GARCIA, ANA MARIA" userId="S::ana.anaya@iteso.mx::6f24427e-cbf4-434a-9e0c-d4e84535abf0" providerId="AD" clId="Web-{E8289DAB-063F-435D-A63A-7B544A813F17}" dt="2020-11-25T23:31:59.834" v="1080" actId="1076"/>
        <pc:sldMkLst>
          <pc:docMk/>
          <pc:sldMk cId="1228283991" sldId="266"/>
        </pc:sldMkLst>
        <pc:spChg chg="mod">
          <ac:chgData name="ANAYA GARCIA, ANA MARIA" userId="S::ana.anaya@iteso.mx::6f24427e-cbf4-434a-9e0c-d4e84535abf0" providerId="AD" clId="Web-{E8289DAB-063F-435D-A63A-7B544A813F17}" dt="2020-11-25T23:31:59.834" v="1080" actId="1076"/>
          <ac:spMkLst>
            <pc:docMk/>
            <pc:sldMk cId="1228283991" sldId="266"/>
            <ac:spMk id="2" creationId="{9C578F9D-E3D8-425F-9988-6682B891667C}"/>
          </ac:spMkLst>
        </pc:spChg>
        <pc:spChg chg="del">
          <ac:chgData name="ANAYA GARCIA, ANA MARIA" userId="S::ana.anaya@iteso.mx::6f24427e-cbf4-434a-9e0c-d4e84535abf0" providerId="AD" clId="Web-{E8289DAB-063F-435D-A63A-7B544A813F17}" dt="2020-11-25T23:30:06.206" v="1038"/>
          <ac:spMkLst>
            <pc:docMk/>
            <pc:sldMk cId="1228283991" sldId="266"/>
            <ac:spMk id="3" creationId="{5EB33664-A0A5-4D32-A3B8-A37B9DD5F80C}"/>
          </ac:spMkLst>
        </pc:spChg>
        <pc:spChg chg="add del mod">
          <ac:chgData name="ANAYA GARCIA, ANA MARIA" userId="S::ana.anaya@iteso.mx::6f24427e-cbf4-434a-9e0c-d4e84535abf0" providerId="AD" clId="Web-{E8289DAB-063F-435D-A63A-7B544A813F17}" dt="2020-11-25T23:30:13.362" v="1048"/>
          <ac:spMkLst>
            <pc:docMk/>
            <pc:sldMk cId="1228283991" sldId="266"/>
            <ac:spMk id="10" creationId="{2D72AE8E-349B-4F95-9657-AA05773F9132}"/>
          </ac:spMkLst>
        </pc:spChg>
        <pc:picChg chg="add mod ord">
          <ac:chgData name="ANAYA GARCIA, ANA MARIA" userId="S::ana.anaya@iteso.mx::6f24427e-cbf4-434a-9e0c-d4e84535abf0" providerId="AD" clId="Web-{E8289DAB-063F-435D-A63A-7B544A813F17}" dt="2020-11-25T23:31:54.881" v="1079" actId="1076"/>
          <ac:picMkLst>
            <pc:docMk/>
            <pc:sldMk cId="1228283991" sldId="266"/>
            <ac:picMk id="4" creationId="{F3E05E9D-CDAD-48EF-B65D-CDD53A03A68D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1:52.506" v="1078" actId="1076"/>
          <ac:picMkLst>
            <pc:docMk/>
            <pc:sldMk cId="1228283991" sldId="266"/>
            <ac:picMk id="5" creationId="{4FAC3D2C-92C9-40BB-B84C-84F31F7D9EEC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1:50.053" v="1077" actId="14100"/>
          <ac:picMkLst>
            <pc:docMk/>
            <pc:sldMk cId="1228283991" sldId="266"/>
            <ac:picMk id="6" creationId="{2BF0319C-1FAD-45F3-88E9-68D67F121A3E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1:38.615" v="1074" actId="1076"/>
          <ac:picMkLst>
            <pc:docMk/>
            <pc:sldMk cId="1228283991" sldId="266"/>
            <ac:picMk id="7" creationId="{AB9BDC99-31D6-4D86-B380-99BE65D60577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1:43.380" v="1075" actId="1076"/>
          <ac:picMkLst>
            <pc:docMk/>
            <pc:sldMk cId="1228283991" sldId="266"/>
            <ac:picMk id="8" creationId="{FDD8384F-1979-4D3D-B10B-8F59169D2AEB}"/>
          </ac:picMkLst>
        </pc:picChg>
        <pc:picChg chg="add mod">
          <ac:chgData name="ANAYA GARCIA, ANA MARIA" userId="S::ana.anaya@iteso.mx::6f24427e-cbf4-434a-9e0c-d4e84535abf0" providerId="AD" clId="Web-{E8289DAB-063F-435D-A63A-7B544A813F17}" dt="2020-11-25T23:31:45.537" v="1076" actId="1076"/>
          <ac:picMkLst>
            <pc:docMk/>
            <pc:sldMk cId="1228283991" sldId="266"/>
            <ac:picMk id="9" creationId="{87026D60-6618-423F-975F-0392B17D1FAB}"/>
          </ac:picMkLst>
        </pc:picChg>
      </pc:sldChg>
      <pc:sldMasterChg chg="add del addSldLayout delSldLayout">
        <pc:chgData name="ANAYA GARCIA, ANA MARIA" userId="S::ana.anaya@iteso.mx::6f24427e-cbf4-434a-9e0c-d4e84535abf0" providerId="AD" clId="Web-{E8289DAB-063F-435D-A63A-7B544A813F17}" dt="2020-11-25T20:08:51.306" v="2"/>
        <pc:sldMasterMkLst>
          <pc:docMk/>
          <pc:sldMasterMk cId="2933118997" sldId="2147483648"/>
        </pc:sldMasterMkLst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2288191458" sldId="2147483649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3398174421" sldId="2147483650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2339700568" sldId="2147483651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979029867" sldId="2147483652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1752394269" sldId="2147483653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3630658609" sldId="2147483654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3682375612" sldId="2147483655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1360449816" sldId="2147483656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383603595" sldId="2147483657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541863252" sldId="2147483658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ANAYA GARCIA, ANA MARIA" userId="S::ana.anaya@iteso.mx::6f24427e-cbf4-434a-9e0c-d4e84535abf0" providerId="AD" clId="Web-{E8289DAB-063F-435D-A63A-7B544A813F17}" dt="2020-11-25T20:08:51.306" v="2"/>
        <pc:sldMasterMkLst>
          <pc:docMk/>
          <pc:sldMasterMk cId="3606890729" sldId="2147483686"/>
        </pc:sldMasterMkLst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2888279580" sldId="2147483675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2854692911" sldId="2147483676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3200035713" sldId="2147483677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3267877374" sldId="2147483678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1967223157" sldId="2147483679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2799055018" sldId="2147483680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572979515" sldId="2147483681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3444167209" sldId="2147483682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2284590896" sldId="2147483683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2991230884" sldId="2147483684"/>
          </pc:sldLayoutMkLst>
        </pc:sldLayoutChg>
        <pc:sldLayoutChg chg="add">
          <pc:chgData name="ANAYA GARCIA, ANA MARIA" userId="S::ana.anaya@iteso.mx::6f24427e-cbf4-434a-9e0c-d4e84535abf0" providerId="AD" clId="Web-{E8289DAB-063F-435D-A63A-7B544A813F17}" dt="2020-11-25T20:08:51.306" v="2"/>
          <pc:sldLayoutMkLst>
            <pc:docMk/>
            <pc:sldMasterMk cId="3606890729" sldId="2147483686"/>
            <pc:sldLayoutMk cId="3800857704" sldId="2147483685"/>
          </pc:sldLayoutMkLst>
        </pc:sldLayoutChg>
      </pc:sldMasterChg>
      <pc:sldMasterChg chg="add del addSldLayout delSldLayout">
        <pc:chgData name="ANAYA GARCIA, ANA MARIA" userId="S::ana.anaya@iteso.mx::6f24427e-cbf4-434a-9e0c-d4e84535abf0" providerId="AD" clId="Web-{E8289DAB-063F-435D-A63A-7B544A813F17}" dt="2020-11-25T20:08:51.260" v="1"/>
        <pc:sldMasterMkLst>
          <pc:docMk/>
          <pc:sldMasterMk cId="2285924054" sldId="2147483738"/>
        </pc:sldMasterMkLst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948486839" sldId="2147483727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3900364619" sldId="2147483728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985827112" sldId="2147483729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1496817658" sldId="2147483730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508142992" sldId="2147483731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2384926164" sldId="2147483732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2789772287" sldId="2147483733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419575407" sldId="2147483734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3750794514" sldId="2147483735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3218957500" sldId="2147483736"/>
          </pc:sldLayoutMkLst>
        </pc:sldLayoutChg>
        <pc:sldLayoutChg chg="add del">
          <pc:chgData name="ANAYA GARCIA, ANA MARIA" userId="S::ana.anaya@iteso.mx::6f24427e-cbf4-434a-9e0c-d4e84535abf0" providerId="AD" clId="Web-{E8289DAB-063F-435D-A63A-7B544A813F17}" dt="2020-11-25T20:08:51.260" v="1"/>
          <pc:sldLayoutMkLst>
            <pc:docMk/>
            <pc:sldMasterMk cId="2285924054" sldId="2147483738"/>
            <pc:sldLayoutMk cId="3565850132" sldId="2147483737"/>
          </pc:sldLayoutMkLst>
        </pc:sldLayoutChg>
      </pc:sldMasterChg>
    </pc:docChg>
  </pc:docChgLst>
  <pc:docChgLst>
    <pc:chgData name="ANAYA GARCIA, ANA MARIA" userId="6f24427e-cbf4-434a-9e0c-d4e84535abf0" providerId="ADAL" clId="{BAC040A5-BB5C-D047-BAE4-6ACF71C56B75}"/>
    <pc:docChg chg="undo custSel modSld">
      <pc:chgData name="ANAYA GARCIA, ANA MARIA" userId="6f24427e-cbf4-434a-9e0c-d4e84535abf0" providerId="ADAL" clId="{BAC040A5-BB5C-D047-BAE4-6ACF71C56B75}" dt="2020-11-25T23:47:23.865" v="19" actId="14100"/>
      <pc:docMkLst>
        <pc:docMk/>
      </pc:docMkLst>
      <pc:sldChg chg="addSp delSp modSp mod setBg">
        <pc:chgData name="ANAYA GARCIA, ANA MARIA" userId="6f24427e-cbf4-434a-9e0c-d4e84535abf0" providerId="ADAL" clId="{BAC040A5-BB5C-D047-BAE4-6ACF71C56B75}" dt="2020-11-25T23:16:10.266" v="14" actId="1076"/>
        <pc:sldMkLst>
          <pc:docMk/>
          <pc:sldMk cId="1976420428" sldId="257"/>
        </pc:sldMkLst>
        <pc:spChg chg="mod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2" creationId="{005BFB21-FABE-4DB1-9F90-75868E288711}"/>
          </ac:spMkLst>
        </pc:spChg>
        <pc:spChg chg="mod ord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12" creationId="{42C80E57-AA64-43C9-91CE-EEA4127CCE2A}"/>
          </ac:spMkLst>
        </pc:spChg>
        <pc:spChg chg="add del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17" creationId="{E3CBB9B1-7B7D-4BA1-A1AF-572168B39539}"/>
          </ac:spMkLst>
        </pc:spChg>
        <pc:spChg chg="add del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19" creationId="{907741FC-B544-4A6E-B831-6789D042333D}"/>
          </ac:spMkLst>
        </pc:spChg>
        <pc:spChg chg="add del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21" creationId="{3F0BE7ED-7814-4273-B18A-F26CC0380380}"/>
          </ac:spMkLst>
        </pc:spChg>
        <pc:spChg chg="add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26" creationId="{57BF152D-4401-41D5-B76F-5981F06ABFF7}"/>
          </ac:spMkLst>
        </pc:spChg>
        <pc:spChg chg="add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28" creationId="{4007128E-F4EF-416E-856C-324C8C579A2A}"/>
          </ac:spMkLst>
        </pc:spChg>
        <pc:spChg chg="add">
          <ac:chgData name="ANAYA GARCIA, ANA MARIA" userId="6f24427e-cbf4-434a-9e0c-d4e84535abf0" providerId="ADAL" clId="{BAC040A5-BB5C-D047-BAE4-6ACF71C56B75}" dt="2020-11-25T20:57:15.388" v="8" actId="26606"/>
          <ac:spMkLst>
            <pc:docMk/>
            <pc:sldMk cId="1976420428" sldId="257"/>
            <ac:spMk id="30" creationId="{CF116E54-BBA2-4625-8E37-E6F2C9C66F69}"/>
          </ac:spMkLst>
        </pc:spChg>
        <pc:picChg chg="add mod">
          <ac:chgData name="ANAYA GARCIA, ANA MARIA" userId="6f24427e-cbf4-434a-9e0c-d4e84535abf0" providerId="ADAL" clId="{BAC040A5-BB5C-D047-BAE4-6ACF71C56B75}" dt="2020-11-25T23:16:10.266" v="14" actId="1076"/>
          <ac:picMkLst>
            <pc:docMk/>
            <pc:sldMk cId="1976420428" sldId="257"/>
            <ac:picMk id="3" creationId="{F2C2C4F2-EAF6-A24C-AF20-4BD86CF222CC}"/>
          </ac:picMkLst>
        </pc:picChg>
        <pc:picChg chg="add del">
          <ac:chgData name="ANAYA GARCIA, ANA MARIA" userId="6f24427e-cbf4-434a-9e0c-d4e84535abf0" providerId="ADAL" clId="{BAC040A5-BB5C-D047-BAE4-6ACF71C56B75}" dt="2020-11-25T20:57:01.938" v="6" actId="478"/>
          <ac:picMkLst>
            <pc:docMk/>
            <pc:sldMk cId="1976420428" sldId="257"/>
            <ac:picMk id="4" creationId="{FB9802A3-54E7-7846-8DBC-F670FE91756C}"/>
          </ac:picMkLst>
        </pc:picChg>
        <pc:picChg chg="add del mod">
          <ac:chgData name="ANAYA GARCIA, ANA MARIA" userId="6f24427e-cbf4-434a-9e0c-d4e84535abf0" providerId="ADAL" clId="{BAC040A5-BB5C-D047-BAE4-6ACF71C56B75}" dt="2020-11-25T20:52:00.245" v="5" actId="478"/>
          <ac:picMkLst>
            <pc:docMk/>
            <pc:sldMk cId="1976420428" sldId="257"/>
            <ac:picMk id="5" creationId="{701BC2FC-00C0-6F45-9516-42D742F542D9}"/>
          </ac:picMkLst>
        </pc:picChg>
        <pc:picChg chg="add mod ord">
          <ac:chgData name="ANAYA GARCIA, ANA MARIA" userId="6f24427e-cbf4-434a-9e0c-d4e84535abf0" providerId="ADAL" clId="{BAC040A5-BB5C-D047-BAE4-6ACF71C56B75}" dt="2020-11-25T20:57:32.536" v="11" actId="14100"/>
          <ac:picMkLst>
            <pc:docMk/>
            <pc:sldMk cId="1976420428" sldId="257"/>
            <ac:picMk id="6" creationId="{05F771D7-B474-694E-B121-2262520A2DE1}"/>
          </ac:picMkLst>
        </pc:picChg>
      </pc:sldChg>
      <pc:sldChg chg="addSp modSp">
        <pc:chgData name="ANAYA GARCIA, ANA MARIA" userId="6f24427e-cbf4-434a-9e0c-d4e84535abf0" providerId="ADAL" clId="{BAC040A5-BB5C-D047-BAE4-6ACF71C56B75}" dt="2020-11-25T23:47:23.865" v="19" actId="14100"/>
        <pc:sldMkLst>
          <pc:docMk/>
          <pc:sldMk cId="3187003035" sldId="258"/>
        </pc:sldMkLst>
        <pc:picChg chg="add mod">
          <ac:chgData name="ANAYA GARCIA, ANA MARIA" userId="6f24427e-cbf4-434a-9e0c-d4e84535abf0" providerId="ADAL" clId="{BAC040A5-BB5C-D047-BAE4-6ACF71C56B75}" dt="2020-11-25T23:47:23.865" v="19" actId="14100"/>
          <ac:picMkLst>
            <pc:docMk/>
            <pc:sldMk cId="3187003035" sldId="258"/>
            <ac:picMk id="4" creationId="{AAD606A9-C883-2845-8E72-F4E2CAF1B1F7}"/>
          </ac:picMkLst>
        </pc:picChg>
      </pc:sldChg>
    </pc:docChg>
  </pc:docChgLst>
  <pc:docChgLst>
    <pc:chgData name="RAMIREZ LOPEZ, VALERIA GUADALUPE" userId="S::valeria.ramirez@iteso.mx::d1b16795-c48f-42ae-92f4-55064b57bd18" providerId="AD" clId="Web-{EFCD1DE2-8B79-5E1B-6488-64B5834DC26E}"/>
    <pc:docChg chg="modSld">
      <pc:chgData name="RAMIREZ LOPEZ, VALERIA GUADALUPE" userId="S::valeria.ramirez@iteso.mx::d1b16795-c48f-42ae-92f4-55064b57bd18" providerId="AD" clId="Web-{EFCD1DE2-8B79-5E1B-6488-64B5834DC26E}" dt="2020-11-26T00:55:52.718" v="16" actId="1076"/>
      <pc:docMkLst>
        <pc:docMk/>
      </pc:docMkLst>
      <pc:sldChg chg="addSp delSp modSp">
        <pc:chgData name="RAMIREZ LOPEZ, VALERIA GUADALUPE" userId="S::valeria.ramirez@iteso.mx::d1b16795-c48f-42ae-92f4-55064b57bd18" providerId="AD" clId="Web-{EFCD1DE2-8B79-5E1B-6488-64B5834DC26E}" dt="2020-11-26T00:55:52.718" v="16" actId="1076"/>
        <pc:sldMkLst>
          <pc:docMk/>
          <pc:sldMk cId="3341420473" sldId="259"/>
        </pc:sldMkLst>
        <pc:spChg chg="mod">
          <ac:chgData name="RAMIREZ LOPEZ, VALERIA GUADALUPE" userId="S::valeria.ramirez@iteso.mx::d1b16795-c48f-42ae-92f4-55064b57bd18" providerId="AD" clId="Web-{EFCD1DE2-8B79-5E1B-6488-64B5834DC26E}" dt="2020-11-26T00:42:04.302" v="14" actId="1076"/>
          <ac:spMkLst>
            <pc:docMk/>
            <pc:sldMk cId="3341420473" sldId="259"/>
            <ac:spMk id="2" creationId="{34264BF5-E2E0-416F-8942-7C38F31F9B53}"/>
          </ac:spMkLst>
        </pc:spChg>
        <pc:spChg chg="del">
          <ac:chgData name="RAMIREZ LOPEZ, VALERIA GUADALUPE" userId="S::valeria.ramirez@iteso.mx::d1b16795-c48f-42ae-92f4-55064b57bd18" providerId="AD" clId="Web-{EFCD1DE2-8B79-5E1B-6488-64B5834DC26E}" dt="2020-11-26T00:41:16.175" v="1"/>
          <ac:spMkLst>
            <pc:docMk/>
            <pc:sldMk cId="3341420473" sldId="259"/>
            <ac:spMk id="3" creationId="{48EE493C-F8A5-4C77-BBF2-0D9A483B5923}"/>
          </ac:spMkLst>
        </pc:spChg>
        <pc:picChg chg="add mod ord">
          <ac:chgData name="RAMIREZ LOPEZ, VALERIA GUADALUPE" userId="S::valeria.ramirez@iteso.mx::d1b16795-c48f-42ae-92f4-55064b57bd18" providerId="AD" clId="Web-{EFCD1DE2-8B79-5E1B-6488-64B5834DC26E}" dt="2020-11-26T00:55:52.718" v="16" actId="1076"/>
          <ac:picMkLst>
            <pc:docMk/>
            <pc:sldMk cId="3341420473" sldId="259"/>
            <ac:picMk id="4" creationId="{643BC70A-C1F0-45F2-942F-C63D8343E0B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9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5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6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3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5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7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469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79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3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7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November 25,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2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November 25, 2020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0689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84C1C2C-6506-4CA8-93CA-DC70718DD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69" r="18641" b="-3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es-ES">
                <a:solidFill>
                  <a:schemeClr val="bg1"/>
                </a:solidFill>
              </a:rPr>
              <a:t>Sistema de ventas </a:t>
            </a:r>
            <a:r>
              <a:rPr lang="es-ES" err="1">
                <a:solidFill>
                  <a:schemeClr val="bg1"/>
                </a:solidFill>
              </a:rPr>
              <a:t>mava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s-ES" sz="1400">
                <a:solidFill>
                  <a:schemeClr val="bg1"/>
                </a:solidFill>
              </a:rPr>
              <a:t>Valeria Guadalupe Ramírez López</a:t>
            </a:r>
            <a:endParaRPr lang="es-ES" err="1">
              <a:solidFill>
                <a:schemeClr val="bg1"/>
              </a:solidFill>
            </a:endParaRPr>
          </a:p>
          <a:p>
            <a:pPr algn="r"/>
            <a:r>
              <a:rPr lang="es-ES" sz="1400">
                <a:solidFill>
                  <a:schemeClr val="bg1"/>
                </a:solidFill>
              </a:rPr>
              <a:t>Ana maría Anaya García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698ABF1-2D7A-4C8C-A41A-095741274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E160AE-3C66-4235-84C0-BD472DE6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7416"/>
            <a:ext cx="12192002" cy="6892832"/>
          </a:xfrm>
          <a:prstGeom prst="rect">
            <a:avLst/>
          </a:prstGeom>
          <a:gradFill>
            <a:gsLst>
              <a:gs pos="0">
                <a:schemeClr val="accent6"/>
              </a:gs>
              <a:gs pos="95000">
                <a:schemeClr val="accent5">
                  <a:alpha val="8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9CC7EE-929B-4FA6-BA5A-86D02B792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4369578"/>
            <a:ext cx="12192004" cy="2505838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5000">
                <a:schemeClr val="accent2">
                  <a:alpha val="63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BB87F2-3BE0-433A-AD90-24CE82FB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191" y="-17416"/>
            <a:ext cx="11734809" cy="6892831"/>
          </a:xfrm>
          <a:prstGeom prst="rect">
            <a:avLst/>
          </a:prstGeom>
          <a:gradFill>
            <a:gsLst>
              <a:gs pos="22000">
                <a:schemeClr val="accent2">
                  <a:alpha val="43000"/>
                </a:schemeClr>
              </a:gs>
              <a:gs pos="99000">
                <a:schemeClr val="accent5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6B6A15-54B2-4DFA-B2EF-ED937D8C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086">
            <a:off x="5496703" y="110509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lumMod val="75000"/>
                  <a:alpha val="0"/>
                </a:schemeClr>
              </a:gs>
              <a:gs pos="85000">
                <a:schemeClr val="accent6">
                  <a:alpha val="3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0DA6D8-1AE1-42F8-808F-E247404A4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935529" y="-1495746"/>
            <a:ext cx="4739543" cy="7696200"/>
          </a:xfrm>
          <a:prstGeom prst="rect">
            <a:avLst/>
          </a:prstGeom>
          <a:gradFill>
            <a:gsLst>
              <a:gs pos="5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6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18ED31-6FB5-4165-A1F5-7655D8E5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58" y="818240"/>
            <a:ext cx="7421263" cy="3347559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s-419" sz="5400" spc="750">
                <a:solidFill>
                  <a:schemeClr val="bg1"/>
                </a:solidFill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384167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94DE97-3A0E-464C-8E97-D69183F32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79" y="977892"/>
            <a:ext cx="5684369" cy="741421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000" spc="750"/>
              <a:t>conclusiones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DE39B0D9-DB22-47BC-AFB7-E6AEF9D1D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5" r="3858" b="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65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7BF152D-4401-41D5-B76F-5981F06AB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5BFB21-FABE-4DB1-9F90-75868E28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080" y="52210"/>
            <a:ext cx="6839747" cy="1556870"/>
          </a:xfrm>
        </p:spPr>
        <p:txBody>
          <a:bodyPr>
            <a:noAutofit/>
          </a:bodyPr>
          <a:lstStyle/>
          <a:p>
            <a:r>
              <a:rPr lang="es-ES" sz="4800"/>
              <a:t>Introducción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05F771D7-B474-694E-B121-2262520A2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" r="-4" b="-4"/>
          <a:stretch/>
        </p:blipFill>
        <p:spPr>
          <a:xfrm>
            <a:off x="-1" y="10"/>
            <a:ext cx="4038601" cy="3217323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2C2C4F2-EAF6-A24C-AF20-4BD86CF22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1" b="-4"/>
          <a:stretch/>
        </p:blipFill>
        <p:spPr>
          <a:xfrm>
            <a:off x="0" y="3217333"/>
            <a:ext cx="4038601" cy="3217333"/>
          </a:xfrm>
          <a:prstGeom prst="rect">
            <a:avLst/>
          </a:prstGeom>
        </p:spPr>
      </p:pic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42C80E57-AA64-43C9-91CE-EEA4127C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080" y="1635043"/>
            <a:ext cx="6523445" cy="360061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s-MX" sz="2400">
                <a:ea typeface="+mn-lt"/>
                <a:cs typeface="+mn-lt"/>
              </a:rPr>
              <a:t>"Programar sin una arquitectura o diseño en mente es como explorar una gruta sólo con una linterna: no sabes dónde estás, dónde has estado ni hacia dónde vas”- Danny </a:t>
            </a:r>
            <a:r>
              <a:rPr lang="es-MX" sz="2400" err="1">
                <a:ea typeface="+mn-lt"/>
                <a:cs typeface="+mn-lt"/>
              </a:rPr>
              <a:t>Thorpe</a:t>
            </a:r>
            <a:r>
              <a:rPr lang="es-MX" sz="2400">
                <a:ea typeface="+mn-lt"/>
                <a:cs typeface="+mn-lt"/>
              </a:rPr>
              <a:t>.</a:t>
            </a:r>
            <a:endParaRPr lang="es-ES" sz="2400"/>
          </a:p>
          <a:p>
            <a:pPr marL="0" indent="0">
              <a:buNone/>
            </a:pPr>
            <a:r>
              <a:rPr lang="es-ES" sz="2400"/>
              <a:t>El negocio familiar "Casa García Aldape", comenzó operaciones en 1975, está</a:t>
            </a:r>
            <a:r>
              <a:rPr lang="es-ES" sz="2400">
                <a:ea typeface="+mn-lt"/>
                <a:cs typeface="+mn-lt"/>
              </a:rPr>
              <a:t> dedicado a </a:t>
            </a:r>
            <a:r>
              <a:rPr lang="es-MX" sz="2400">
                <a:ea typeface="+mn-lt"/>
                <a:cs typeface="+mn-lt"/>
              </a:rPr>
              <a:t>la venta y distribución de todo tipo de semillas, cereales, especias, chiles, productos de abarrotes, desechables y mucho más. </a:t>
            </a:r>
            <a:endParaRPr lang="es-ES" sz="2400">
              <a:ea typeface="+mn-lt"/>
              <a:cs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7128E-F4EF-416E-856C-324C8C579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94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116E54-BBA2-4625-8E37-E6F2C9C6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798"/>
            <a:ext cx="4038603" cy="448831"/>
          </a:xfrm>
          <a:prstGeom prst="rect">
            <a:avLst/>
          </a:prstGeom>
          <a:gradFill>
            <a:gsLst>
              <a:gs pos="0">
                <a:schemeClr val="accent5"/>
              </a:gs>
              <a:gs pos="99000">
                <a:schemeClr val="accent6">
                  <a:alpha val="48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2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9E992-A78F-4F1F-B6C3-DE7A9CA6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034" y="622999"/>
            <a:ext cx="10241280" cy="716856"/>
          </a:xfrm>
        </p:spPr>
        <p:txBody>
          <a:bodyPr/>
          <a:lstStyle/>
          <a:p>
            <a:r>
              <a:rPr lang="es-ES"/>
              <a:t>Problemática a resolver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6C93A4-17D7-4158-BD90-D6093A80F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034" y="1450906"/>
            <a:ext cx="10241280" cy="395935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s-MX" sz="2800">
                <a:ea typeface="+mn-lt"/>
                <a:cs typeface="+mn-lt"/>
              </a:rPr>
              <a:t>Este proyecto nace con el propósito de brindar un mejor control al almacén del negocio. Se generó una herramienta computacional, </a:t>
            </a:r>
            <a:r>
              <a:rPr lang="es-MX" sz="2800" i="1">
                <a:ea typeface="+mn-lt"/>
                <a:cs typeface="+mn-lt"/>
              </a:rPr>
              <a:t>Sistema de Ventas MAVA ,</a:t>
            </a:r>
            <a:r>
              <a:rPr lang="es-ES" sz="2800">
                <a:ea typeface="+mn-lt"/>
                <a:cs typeface="+mn-lt"/>
              </a:rPr>
              <a:t> que permite agilizar los movimientos que se tienen en el negocio. Esto beneficiará la eficiencia del proceso y reducirá el tiempo que toma para ser mejor aprovechado en otras tareas.</a:t>
            </a:r>
            <a:endParaRPr lang="es-ES" sz="2800"/>
          </a:p>
          <a:p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AD606A9-C883-2845-8E72-F4E2CAF1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05" y="4192889"/>
            <a:ext cx="4401135" cy="24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643BC70A-C1F0-45F2-942F-C63D8343E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023" y="35703"/>
            <a:ext cx="10232330" cy="63784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264BF5-E2E0-416F-8942-7C38F31F9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8" y="206361"/>
            <a:ext cx="4917305" cy="1084046"/>
          </a:xfrm>
        </p:spPr>
        <p:txBody>
          <a:bodyPr>
            <a:normAutofit/>
          </a:bodyPr>
          <a:lstStyle/>
          <a:p>
            <a:r>
              <a:rPr lang="es-ES" sz="5400"/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33414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E94FA6-F5F2-497E-BFF1-A5D9A30D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602884"/>
            <a:ext cx="10698103" cy="827037"/>
          </a:xfrm>
        </p:spPr>
        <p:txBody>
          <a:bodyPr anchor="ctr">
            <a:normAutofit/>
          </a:bodyPr>
          <a:lstStyle/>
          <a:p>
            <a:r>
              <a:rPr lang="es-ES" sz="3200">
                <a:solidFill>
                  <a:schemeClr val="bg1"/>
                </a:solidFill>
              </a:rPr>
              <a:t>Pruebas</a:t>
            </a: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35B48F00-FED9-4DEA-A74B-6B7562AE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6" y="1365499"/>
            <a:ext cx="3112994" cy="3472611"/>
          </a:xfrm>
          <a:prstGeom prst="rect">
            <a:avLst/>
          </a:prstGeom>
        </p:spPr>
      </p:pic>
      <p:pic>
        <p:nvPicPr>
          <p:cNvPr id="5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448E604-6261-4861-B281-201DE342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63" y="1599640"/>
            <a:ext cx="4008904" cy="1256179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C62C7551-2D6D-42FB-9A90-ACCDC1E55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280" y="1619249"/>
            <a:ext cx="3852582" cy="1224802"/>
          </a:xfrm>
          <a:prstGeom prst="rect">
            <a:avLst/>
          </a:prstGeom>
        </p:spPr>
      </p:pic>
      <p:pic>
        <p:nvPicPr>
          <p:cNvPr id="7" name="Imagen 8" descr="Texto&#10;&#10;Descripción generada automáticamente">
            <a:extLst>
              <a:ext uri="{FF2B5EF4-FFF2-40B4-BE49-F238E27FC236}">
                <a16:creationId xmlns:a16="http://schemas.microsoft.com/office/drawing/2014/main" id="{E57C2D43-B56D-4080-959B-24A670719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421" y="3218889"/>
            <a:ext cx="3576917" cy="1718422"/>
          </a:xfrm>
          <a:prstGeom prst="rect">
            <a:avLst/>
          </a:prstGeom>
        </p:spPr>
      </p:pic>
      <p:pic>
        <p:nvPicPr>
          <p:cNvPr id="9" name="Imagen 10" descr="Texto&#10;&#10;Descripción generada automáticamente">
            <a:extLst>
              <a:ext uri="{FF2B5EF4-FFF2-40B4-BE49-F238E27FC236}">
                <a16:creationId xmlns:a16="http://schemas.microsoft.com/office/drawing/2014/main" id="{4E5DF37E-B406-4718-BD0E-328FAA83F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765" y="3216088"/>
            <a:ext cx="4412875" cy="179182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8CC6C01-7ADD-453C-A3A3-2488BB811B8C}"/>
              </a:ext>
            </a:extLst>
          </p:cNvPr>
          <p:cNvSpPr txBox="1"/>
          <p:nvPr/>
        </p:nvSpPr>
        <p:spPr>
          <a:xfrm>
            <a:off x="984481" y="325120"/>
            <a:ext cx="9945385" cy="774858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b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s-MX" sz="4400" b="1" cap="all" spc="750">
                <a:latin typeface="+mj-lt"/>
                <a:ea typeface="+mj-ea"/>
                <a:cs typeface="+mj-cs"/>
              </a:rPr>
              <a:t>MENÚ PRINCIPAL Y CONFIGURACIÓN DE USUARIO</a:t>
            </a:r>
          </a:p>
        </p:txBody>
      </p:sp>
    </p:spTree>
    <p:extLst>
      <p:ext uri="{BB962C8B-B14F-4D97-AF65-F5344CB8AC3E}">
        <p14:creationId xmlns:p14="http://schemas.microsoft.com/office/powerpoint/2010/main" val="2757200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62BB91-3D31-4863-9843-651B4F1AD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2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FA9ABE-A6ED-4984-AE4B-DDD6B797711F}"/>
              </a:ext>
            </a:extLst>
          </p:cNvPr>
          <p:cNvSpPr txBox="1"/>
          <p:nvPr/>
        </p:nvSpPr>
        <p:spPr>
          <a:xfrm>
            <a:off x="1130157" y="336326"/>
            <a:ext cx="9945385" cy="774858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s-MX" sz="4400" b="1" cap="all" spc="750">
                <a:latin typeface="+mj-lt"/>
                <a:ea typeface="+mj-ea"/>
                <a:cs typeface="+mj-cs"/>
              </a:rPr>
              <a:t>Control de almacén</a:t>
            </a:r>
          </a:p>
        </p:txBody>
      </p:sp>
      <p:pic>
        <p:nvPicPr>
          <p:cNvPr id="7" name="Imagen 7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A65F6FE7-C955-4394-863E-FA2FC17B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64" y="2849367"/>
            <a:ext cx="3379130" cy="3379130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1E3605CE-71E3-46EE-8861-8B56536AF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283" y="4821602"/>
            <a:ext cx="7118057" cy="1103180"/>
          </a:xfrm>
          <a:prstGeom prst="rect">
            <a:avLst/>
          </a:prstGeom>
        </p:spPr>
      </p:pic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EE983E12-CD8F-451D-810E-543F98135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78" y="1213307"/>
            <a:ext cx="3549934" cy="21276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147A38-456D-4EB5-B4E5-B28A6B30F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7B8A3-FCE0-460C-A889-90C4974F8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8" descr="Texto&#10;&#10;Descripción generada automáticamente">
            <a:extLst>
              <a:ext uri="{FF2B5EF4-FFF2-40B4-BE49-F238E27FC236}">
                <a16:creationId xmlns:a16="http://schemas.microsoft.com/office/drawing/2014/main" id="{404014FB-20E8-4DE5-8B93-9815AEBD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603" y="2793338"/>
            <a:ext cx="4809645" cy="1747943"/>
          </a:xfrm>
          <a:prstGeom prst="rect">
            <a:avLst/>
          </a:prstGeom>
        </p:spPr>
      </p:pic>
      <p:pic>
        <p:nvPicPr>
          <p:cNvPr id="2" name="Imagen 2" descr="Texto&#10;&#10;Descripción generada automáticamente">
            <a:extLst>
              <a:ext uri="{FF2B5EF4-FFF2-40B4-BE49-F238E27FC236}">
                <a16:creationId xmlns:a16="http://schemas.microsoft.com/office/drawing/2014/main" id="{2A759D84-A84E-46D1-9840-1FF340C25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06" y="1110977"/>
            <a:ext cx="2743200" cy="14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0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C072A9-737B-43EA-8F67-8155C25E6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89AFC6-056D-4D59-A44C-7C834F4A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83" y="616052"/>
            <a:ext cx="9351444" cy="722793"/>
          </a:xfrm>
        </p:spPr>
        <p:txBody>
          <a:bodyPr vert="horz" lIns="0" tIns="0" rIns="0" bIns="0" rtlCol="0" anchor="b">
            <a:noAutofit/>
          </a:bodyPr>
          <a:lstStyle/>
          <a:p>
            <a:pPr algn="ctr"/>
            <a:r>
              <a:rPr lang="en-US" sz="4000" spc="750"/>
              <a:t>Directorio de </a:t>
            </a:r>
            <a:r>
              <a:rPr lang="en-US" sz="4000" spc="750" err="1"/>
              <a:t>clientes</a:t>
            </a:r>
            <a:endParaRPr lang="en-US" sz="4000" spc="750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EDA329EA-617F-424A-93D3-BDBBC051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64" y="1548938"/>
            <a:ext cx="4376742" cy="1488498"/>
          </a:xfrm>
          <a:prstGeom prst="rect">
            <a:avLst/>
          </a:prstGeom>
        </p:spPr>
      </p:pic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0A60B090-63BB-412F-927A-04274773A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1" y="3449279"/>
            <a:ext cx="4634477" cy="2364612"/>
          </a:xfrm>
          <a:prstGeom prst="rect">
            <a:avLst/>
          </a:prstGeom>
        </p:spPr>
      </p:pic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5BBE6D4B-43BF-4982-BD10-29DBEDF48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805" y="1709034"/>
            <a:ext cx="5340447" cy="410330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B06CB7-868E-4636-A33A-E193292A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D90F94-5ADB-4D14-BFA5-C0815CAE6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A92E6D-BC97-4451-AE62-8CB852417642}"/>
              </a:ext>
            </a:extLst>
          </p:cNvPr>
          <p:cNvSpPr txBox="1"/>
          <p:nvPr/>
        </p:nvSpPr>
        <p:spPr>
          <a:xfrm>
            <a:off x="4724400" y="3200400"/>
            <a:ext cx="2743200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latin typeface="Arial"/>
                <a:cs typeface="Segoe UI"/>
              </a:rPr>
              <a:t> </a:t>
            </a:r>
            <a:r>
              <a:rPr lang="es-ES" sz="1100">
                <a:latin typeface="Arial"/>
                <a:cs typeface="Arial"/>
              </a:rPr>
              <a:t> </a:t>
            </a:r>
          </a:p>
          <a:p>
            <a:pPr>
              <a:spcAft>
                <a:spcPts val="600"/>
              </a:spcAft>
            </a:pPr>
            <a:r>
              <a:rPr lang="en-US" sz="1100">
                <a:latin typeface="Arial"/>
                <a:cs typeface="Segoe UI"/>
              </a:rPr>
              <a:t>  </a:t>
            </a:r>
            <a:r>
              <a:rPr lang="es-ES" sz="1100">
                <a:latin typeface="Arial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645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BC072A9-737B-43EA-8F67-8155C25E6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B5864A-C66A-45C5-9294-8BA16D63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4" y="683288"/>
            <a:ext cx="8802356" cy="846057"/>
          </a:xfrm>
        </p:spPr>
        <p:txBody>
          <a:bodyPr vert="horz" lIns="0" tIns="0" rIns="0" bIns="0" rtlCol="0" anchor="b">
            <a:normAutofit/>
          </a:bodyPr>
          <a:lstStyle/>
          <a:p>
            <a:pPr algn="ctr"/>
            <a:r>
              <a:rPr lang="en-US" sz="4400" spc="750" err="1"/>
              <a:t>ventas</a:t>
            </a:r>
            <a:endParaRPr lang="en-US" sz="4000" spc="750"/>
          </a:p>
        </p:txBody>
      </p:sp>
      <p:pic>
        <p:nvPicPr>
          <p:cNvPr id="6" name="Imagen 6" descr="Texto&#10;&#10;Descripción generada automáticamente">
            <a:extLst>
              <a:ext uri="{FF2B5EF4-FFF2-40B4-BE49-F238E27FC236}">
                <a16:creationId xmlns:a16="http://schemas.microsoft.com/office/drawing/2014/main" id="{9561043E-772E-4F3A-9B50-C8BCFF15D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276" y="2333351"/>
            <a:ext cx="3984536" cy="3045819"/>
          </a:xfrm>
          <a:prstGeom prst="rect">
            <a:avLst/>
          </a:prstGeom>
        </p:spPr>
      </p:pic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C5C7496C-8948-49FC-9C78-61FCFC7E0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9" y="2328691"/>
            <a:ext cx="3522149" cy="3209085"/>
          </a:xfrm>
          <a:prstGeom prst="rect">
            <a:avLst/>
          </a:prstGeom>
        </p:spPr>
      </p:pic>
      <p:pic>
        <p:nvPicPr>
          <p:cNvPr id="5" name="Imagen 5" descr="Texto&#10;&#10;Descripción generada automáticamente">
            <a:extLst>
              <a:ext uri="{FF2B5EF4-FFF2-40B4-BE49-F238E27FC236}">
                <a16:creationId xmlns:a16="http://schemas.microsoft.com/office/drawing/2014/main" id="{3535ED69-8F55-434F-9EA5-298A7BA28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864" y="1933152"/>
            <a:ext cx="3082407" cy="39959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B06CB7-868E-4636-A33A-E193292A6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D90F94-5ADB-4D14-BFA5-C0815CAE6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2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78F9D-E3D8-425F-9988-6682B891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394" y="358498"/>
            <a:ext cx="10241280" cy="696558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algn="ctr"/>
            <a:r>
              <a:rPr lang="es-ES" sz="4800"/>
              <a:t>EStadisticas</a:t>
            </a:r>
          </a:p>
        </p:txBody>
      </p:sp>
      <p:pic>
        <p:nvPicPr>
          <p:cNvPr id="4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E05E9D-CDAD-48EF-B65D-CDD53A03A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164" y="1359385"/>
            <a:ext cx="3610535" cy="1901639"/>
          </a:xfrm>
        </p:spPr>
      </p:pic>
      <p:pic>
        <p:nvPicPr>
          <p:cNvPr id="5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FAC3D2C-92C9-40BB-B84C-84F31F7D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0" y="3501838"/>
            <a:ext cx="4806763" cy="1736911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2BF0319C-1FAD-45F3-88E9-68D67F121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3" y="5538508"/>
            <a:ext cx="5053292" cy="416858"/>
          </a:xfrm>
          <a:prstGeom prst="rect">
            <a:avLst/>
          </a:prstGeom>
        </p:spPr>
      </p:pic>
      <p:pic>
        <p:nvPicPr>
          <p:cNvPr id="7" name="Imagen 7" descr="Interfaz de usuario gráfica, Gráfico, Gráfico de barras&#10;&#10;Descripción generada automáticamente">
            <a:extLst>
              <a:ext uri="{FF2B5EF4-FFF2-40B4-BE49-F238E27FC236}">
                <a16:creationId xmlns:a16="http://schemas.microsoft.com/office/drawing/2014/main" id="{AB9BDC99-31D6-4D86-B380-99BE65D60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311088"/>
            <a:ext cx="5105400" cy="1438275"/>
          </a:xfrm>
          <a:prstGeom prst="rect">
            <a:avLst/>
          </a:prstGeom>
        </p:spPr>
      </p:pic>
      <p:pic>
        <p:nvPicPr>
          <p:cNvPr id="8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DD8384F-1979-4D3D-B10B-8F59169D2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139" y="3168463"/>
            <a:ext cx="5772150" cy="1247775"/>
          </a:xfrm>
          <a:prstGeom prst="rect">
            <a:avLst/>
          </a:prstGeom>
        </p:spPr>
      </p:pic>
      <p:pic>
        <p:nvPicPr>
          <p:cNvPr id="9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87026D60-6618-423F-975F-0392B17D1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103" y="4812926"/>
            <a:ext cx="56959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8399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LeftStep">
      <a:dk1>
        <a:srgbClr val="000000"/>
      </a:dk1>
      <a:lt1>
        <a:srgbClr val="FFFFFF"/>
      </a:lt1>
      <a:dk2>
        <a:srgbClr val="1C2432"/>
      </a:dk2>
      <a:lt2>
        <a:srgbClr val="F2F3F0"/>
      </a:lt2>
      <a:accent1>
        <a:srgbClr val="713BD5"/>
      </a:accent1>
      <a:accent2>
        <a:srgbClr val="363FC7"/>
      </a:accent2>
      <a:accent3>
        <a:srgbClr val="3B85D5"/>
      </a:accent3>
      <a:accent4>
        <a:srgbClr val="29B4C3"/>
      </a:accent4>
      <a:accent5>
        <a:srgbClr val="35C195"/>
      </a:accent5>
      <a:accent6>
        <a:srgbClr val="29C352"/>
      </a:accent6>
      <a:hlink>
        <a:srgbClr val="729531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GradientRiseVTI</vt:lpstr>
      <vt:lpstr>Sistema de ventas mava</vt:lpstr>
      <vt:lpstr>Introducción</vt:lpstr>
      <vt:lpstr>Problemática a resolver</vt:lpstr>
      <vt:lpstr>Solución</vt:lpstr>
      <vt:lpstr>Pruebas</vt:lpstr>
      <vt:lpstr>Presentación de PowerPoint</vt:lpstr>
      <vt:lpstr>Directorio de clientes</vt:lpstr>
      <vt:lpstr>ventas</vt:lpstr>
      <vt:lpstr>EStadisticas</vt:lpstr>
      <vt:lpstr>Demostración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15</cp:revision>
  <dcterms:created xsi:type="dcterms:W3CDTF">2020-11-25T20:08:12Z</dcterms:created>
  <dcterms:modified xsi:type="dcterms:W3CDTF">2020-11-26T01:39:00Z</dcterms:modified>
</cp:coreProperties>
</file>